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>
        <p:scale>
          <a:sx n="62" d="100"/>
          <a:sy n="62" d="100"/>
        </p:scale>
        <p:origin x="162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F469-C493-4559-8E11-290FC05E630F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5A5A-CA07-42E4-AC72-905065583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94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1.liveinternet.ru/images/attach/c/0/30/578/30578727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avan.ru/images/foto/0027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a-pesni.golosa.info/dvor/odessa/a-ihneznali8.jpg" TargetMode="Externa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stihi.ru/pics/2004/04/22-7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voronezhbattle.narod.ru/materials/fotoalbum/Images/1941_1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ru.wikipedia.org/wiki/%D0%A4%D0%B0%D0%B9%D0%BB:Gold-Petersburs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stat17.privet.ru/lr/0919f3b846b25b830d7ab36f36ab941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bcm.ru/36/8f98551d-77b1-4752-a931-0267d098e2aa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ra-carica.ru/img/tuhmanov.pn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028904"/>
            <a:ext cx="7308304" cy="2585323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«Песни военных лет» </a:t>
            </a:r>
          </a:p>
          <a:p>
            <a:pPr algn="ctr"/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– 1945 гг.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7" y="5333151"/>
            <a:ext cx="2533927" cy="27699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" name="Журавли - Журавли(минус)_(Inkomp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736" y="5579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42"/>
    </mc:Choice>
    <mc:Fallback>
      <p:transition spd="slow" advTm="17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pauseEvt time="10432" objId="3"/>
        <p14:seekEvt time="10432" objId="3" seek="10300"/>
        <p14:resumeEvt time="10633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347864" y="702132"/>
            <a:ext cx="2214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ЭХ, ДОРОГИ.</a:t>
            </a:r>
          </a:p>
          <a:p>
            <a:pPr algn="ctr"/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Музыка: А. Новикова.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Слова: Л.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Ошанин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1945 года.</a:t>
            </a:r>
          </a:p>
        </p:txBody>
      </p:sp>
      <p:sp>
        <p:nvSpPr>
          <p:cNvPr id="12291" name="Прямоугольник 7"/>
          <p:cNvSpPr>
            <a:spLocks noChangeArrowheads="1"/>
          </p:cNvSpPr>
          <p:nvPr/>
        </p:nvSpPr>
        <p:spPr bwMode="auto">
          <a:xfrm>
            <a:off x="1691680" y="3501008"/>
            <a:ext cx="6336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Песня эта как исповедь о выстраданном и пережитом, раздумье о том, через что довелось пройти и что выдюжить в минувшей войне нашему народу. 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Написана была эта песня вскоре после окончания Великой Отечественной войны для театрализованной программы «Весна победная», которую задумал и осуществил режиссер Сергей Юткевич.</a:t>
            </a:r>
          </a:p>
        </p:txBody>
      </p:sp>
      <p:pic>
        <p:nvPicPr>
          <p:cNvPr id="12292" name="Picture 10" descr="Анатолий Нов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28" y="1196752"/>
            <a:ext cx="2025650" cy="273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12" descr="Лев Ошан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33375"/>
            <a:ext cx="2286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572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19"/>
    </mc:Choice>
    <mc:Fallback>
      <p:transition spd="slow" advTm="1791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1213962582_big_10_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164" y="500042"/>
            <a:ext cx="3825358" cy="328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192838" y="260350"/>
            <a:ext cx="295116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кругом земля дымится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Чужая земля. 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Эх, дороги...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Пыль да туман,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Холода, тревоги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 степной бурьян.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Край сосновый.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встает.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крыльца родного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Мать сыночка ждет.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бескрайними путями,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степями,     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полями       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Всё глядят вослед за нами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Родные глаза.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Эх, дороги...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Пыль да туман,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Холода, тревоги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 степной бурьян.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Снег ли, ветер, --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Вспомним, друзья!..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Нам дороги эти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Позабыть нельзя.</a:t>
            </a:r>
          </a:p>
          <a:p>
            <a:pPr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50825" y="1340768"/>
            <a:ext cx="2809007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Эх, дороги...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Пыль да туман,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Холода, тревоги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 степной бурьян.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Знать не можешь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Доли своей,  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Может, крылья сложишь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Посреди степей.       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Вьется пыль под сапогами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степями,     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полями.      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кругом бушует пламя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 пули свистят.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Эх, дороги...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Пыль да туман,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Холода, тревоги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 степной бурьян.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Выстрел грянет,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Ворон кружит: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Твой дружок в бурьяне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Неживой лежит...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дорога дальше мчится,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пылится,     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клубится,             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92" y="4028732"/>
            <a:ext cx="3496068" cy="24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0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44"/>
    </mc:Choice>
    <mc:Fallback>
      <p:transition spd="slow" advTm="1184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Картинка 8 из 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716338"/>
            <a:ext cx="4716462" cy="21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275856" y="583578"/>
            <a:ext cx="25046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БЕЗЫМЯННОЙ </a:t>
            </a:r>
          </a:p>
          <a:p>
            <a:pPr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ВЫСОТЕ.</a:t>
            </a:r>
          </a:p>
          <a:p>
            <a:pPr algn="ctr"/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Музыка: В.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Баснер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Слова: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М.Матусовский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285750" y="2852738"/>
            <a:ext cx="8605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События, о которых поется в этой песне, не выдуманы. Все это было в действительности. Там, где Калужская область соседствует со Смоленской, стоит поселок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Рубежанка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 есть недалеко от него высота, обозначенная на картах военного времени отметкой 224,1 м. </a:t>
            </a:r>
          </a:p>
        </p:txBody>
      </p:sp>
      <p:pic>
        <p:nvPicPr>
          <p:cNvPr id="14341" name="Picture 10" descr="Вениамин Басн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8638" y="412291"/>
            <a:ext cx="1784924" cy="2454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12" descr="Михаил Матусов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97675"/>
            <a:ext cx="1752082" cy="2382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285750" y="3857625"/>
            <a:ext cx="39243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Песня «На Безымянной высоте» стала у них своеобразным гимном. Ее поют повсюду и гордятся: «Это про наших сибиряков-героев». Пели ее совсем недавно на братской могиле, где покоятся шестнадцать сибиряков-героев, членов Ленинской партии.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250825" y="5805488"/>
            <a:ext cx="8640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Здесь, на Безымянной высоте, комсомольцам вручались красные книжечки с силуэтом В.И. Ленина. Узнав об этом,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Матусовский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тут же взялся за перо. – Хочу, - говорит, - дописать еще пару строф. Пусть это будет реквием…</a:t>
            </a:r>
          </a:p>
        </p:txBody>
      </p:sp>
    </p:spTree>
    <p:extLst>
      <p:ext uri="{BB962C8B-B14F-4D97-AF65-F5344CB8AC3E}">
        <p14:creationId xmlns:p14="http://schemas.microsoft.com/office/powerpoint/2010/main" val="250527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5"/>
    </mc:Choice>
    <mc:Fallback>
      <p:transition spd="slow" advTm="1398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07_vic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7" y="2708920"/>
            <a:ext cx="5400675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4716017" y="908720"/>
            <a:ext cx="38164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Землянка наша в три наката,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Сосна сгоревшая над ней.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будто вновь я вместе с ними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Стою на огненной черте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незнакомого поселка,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безымянной высоте. </a:t>
            </a:r>
          </a:p>
          <a:p>
            <a:pPr>
              <a:spcBef>
                <a:spcPct val="50000"/>
              </a:spcBef>
            </a:pP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250824" y="1124744"/>
            <a:ext cx="3169048" cy="600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Дымилась роща под горою,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вместе с ней горел закат,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 оставалось только двое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восемнадцати ребят.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много их, друзей хороших,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Лежать осталось в темноте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незнакомого поселка,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безымянной высоте.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Светилась, падая, ракета,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догоревшая звезда.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Кто хоть однажды видел это,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Тот не забудет никогда. 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не забудет, не забудет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Атаки яростные те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незнакомого поселка,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безымянной высоте.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Над нами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мессеры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кружили,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было видно словно днем,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только крепче мы дружили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 перекрестным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артогнем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как бы трудно ни бывало,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 верен был своей мечте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незнакомого поселка,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безымянной высоте.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Мне часто снятся все ребята,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Друзья моих военных дней.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7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4"/>
    </mc:Choice>
    <mc:Fallback>
      <p:transition spd="slow" advTm="455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347864" y="724936"/>
            <a:ext cx="22120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ЗЕМЛЯНКЕ.</a:t>
            </a:r>
          </a:p>
          <a:p>
            <a:pPr algn="ctr"/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Музыка: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К.Листов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Слова: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А.Сурков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1942 года.</a:t>
            </a: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1043608" y="3933056"/>
            <a:ext cx="71574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 землянке»,— по справедливому утверждению ее автора, поэта Алексея Александровича Суркова (1899—1983), суждено было стать первой лирической песней из созданных во время Великой Отечественной войны, «безоговорочно принятой и сердцем воюющего солдата, и сердцем тех, кто ждал его с войны».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Проникновенный, искренний, тоскующий голос поэта слился в ту трудную, суровую пору с голосами всех разлученных войной.</a:t>
            </a:r>
          </a:p>
        </p:txBody>
      </p:sp>
      <p:pic>
        <p:nvPicPr>
          <p:cNvPr id="16388" name="Picture 13" descr="Константин Лис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819" y="882686"/>
            <a:ext cx="2015901" cy="2725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15" descr="Алексей Сур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73237"/>
            <a:ext cx="2114550" cy="2735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882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38"/>
    </mc:Choice>
    <mc:Fallback>
      <p:transition spd="slow" advTm="1423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39552" y="1412776"/>
            <a:ext cx="36724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Бьется в тесной печурке огонь,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поленьях смола, как слеза.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поет мне в землянке гармонь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 улыбку твою и глаза.      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 тебя мне шептали кусты  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белоснежных полях под Москвой.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хочу, чтобы слышала ты,   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тоскует мой голос живой.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 сейчас далеко, далеко,   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 нами снега и снега.   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тебя мне дойти не легко, 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до смерти - четыре шага.     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Пой, гармоника, вьюге назло,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Заплутавшее счастье зови.   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Мне в холодной землянке тепло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моей негасимой любви</a:t>
            </a:r>
          </a:p>
        </p:txBody>
      </p:sp>
      <p:pic>
        <p:nvPicPr>
          <p:cNvPr id="17413" name="Picture 10" descr="2579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8604"/>
            <a:ext cx="4584700" cy="468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3" y="3895171"/>
            <a:ext cx="4391025" cy="2429942"/>
          </a:xfrm>
        </p:spPr>
      </p:pic>
    </p:spTree>
    <p:extLst>
      <p:ext uri="{BB962C8B-B14F-4D97-AF65-F5344CB8AC3E}">
        <p14:creationId xmlns:p14="http://schemas.microsoft.com/office/powerpoint/2010/main" val="3642346503"/>
      </p:ext>
    </p:extLst>
  </p:cSld>
  <p:clrMapOvr>
    <a:masterClrMapping/>
  </p:clrMapOvr>
  <p:transition advTm="1333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059832" y="509766"/>
            <a:ext cx="266692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ТЕМНАЯ НОЧЬ.</a:t>
            </a:r>
          </a:p>
          <a:p>
            <a:pPr algn="ctr"/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Музыка: Н. Богословского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Слова: В.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Агатова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19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44 года.</a:t>
            </a:r>
          </a:p>
        </p:txBody>
      </p:sp>
      <p:pic>
        <p:nvPicPr>
          <p:cNvPr id="28675" name="Picture 6" descr="Никита Богосл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00854"/>
            <a:ext cx="1800200" cy="2375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8" descr="Картинка 17 из 6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051" y="260648"/>
            <a:ext cx="1842256" cy="239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468313" y="3357563"/>
            <a:ext cx="496887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Песня из кинофильма "Два бойца" .</a:t>
            </a:r>
          </a:p>
          <a:p>
            <a:pPr indent="457200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фильма "Два бойца" срочно понадобилась песня, которую герой Марка Бернеса боец-одессит Аркадий Дзюбин должен был петь товарищам в землянке. Музыка была написана экспромтом Никитой Богословским. Приехавший по телефонному звонку поэт Владимир Агатов тоже экспромтом создал текст. Той же ночью Бернес записал фонограмму, а на следующий день эпизод был снят. Однако еще до выхода фильма на экран о песне узнал Леонид Утесов и включил в свой репертуар. </a:t>
            </a:r>
          </a:p>
        </p:txBody>
      </p:sp>
      <p:pic>
        <p:nvPicPr>
          <p:cNvPr id="28678" name="Picture 11" descr="Картинка 6 из 170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8691" y="2564904"/>
            <a:ext cx="2438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22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11"/>
    </mc:Choice>
    <mc:Fallback>
      <p:transition spd="slow" advTm="1281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Картинка 8 из 4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234904"/>
            <a:ext cx="3440092" cy="221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5496" y="1340768"/>
            <a:ext cx="65891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Темная ночь, только пули свистят по степи,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Только ветер гудит в проводах, тускло звезды мерцают.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темную ночь ты, любимая, знаю, не спишь,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у детской кроватки тайком ты слезу утираешь.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я люблю глубину твоих ласковых глаз,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я хочу к ним прижаться сейчас губами!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Темная ночь разделяет, любимая, нас,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тревожная, черная степь пролегла между нами.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Верю в тебя, в дорогую подругу мою,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Эта вера от пули меня темной ночью хранила...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Радостно мне, я спокоен в смертельном бою,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Знаю встретишь с любовью меня, что б со мной ни случилось.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Смерть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страшна,с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ней не раз мы встречались в степи.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и сейчас надо мною она кружится.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 меня ждешь и у детской кроватки не спишь,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поэтому знаю: со мной ничего не случится!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8" descr="Картинка 24 из 45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8730" y="4188147"/>
            <a:ext cx="3109426" cy="209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415971"/>
            <a:ext cx="3440091" cy="17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29"/>
    </mc:Choice>
    <mc:Fallback>
      <p:transition spd="slow" advTm="1032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259632" y="484376"/>
            <a:ext cx="4032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ДВАДЦАТЬ ВТОРОГО ИЮНЯ,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РОВНО В ЧЕТЫРЕ УТРА.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Музыка: Е. Петербургский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Слова: народные</a:t>
            </a:r>
          </a:p>
          <a:p>
            <a:pPr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19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41 года.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79388" y="2852738"/>
            <a:ext cx="46799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Известная песня времен Великой Отечественной войны. Песня сочинена непосредственно после начала войны: первая известная запись сделана на Украине бойцом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Н.И.Немчиновым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29 июня 1941г. Песня мгновенно распространилась по всей стране.</a:t>
            </a:r>
          </a:p>
          <a:p>
            <a:pPr indent="4572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Рассказывается о десятках вариантов текстов на этот мотив. Некоторые песни ещё в 1940-е годы были записаны на грампластинки. Основных вариантов два: изначальный, в котором описывается мобилизация, и вариант, судя по содержанию, начала 1942 года, темой которого является описание боевых действий вплоть до Московской битвы.</a:t>
            </a:r>
          </a:p>
        </p:txBody>
      </p:sp>
      <p:pic>
        <p:nvPicPr>
          <p:cNvPr id="30724" name="Picture 10" descr="180px-Gold-Petersbursk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805" y="523780"/>
            <a:ext cx="2773363" cy="210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12" descr="Картинка 7 из 12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213100"/>
            <a:ext cx="3889375" cy="317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79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7"/>
    </mc:Choice>
    <mc:Fallback>
      <p:transition spd="slow" advTm="1015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79513" y="1268760"/>
            <a:ext cx="374441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Двадцать второго июня,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Ровно в четыре часа,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Киев бомбили, нам объявили,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началася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война.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Кончилось мирное время,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Нам распрощаться пора,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Я уезжаю, быть обещаю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Верным тебе навсегда.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ты смотри,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Чувством моим не шути,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Выйди, подруга, к поезду друга,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Друга на фронт проводи.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Дрогнет состав эшелона,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Поезд помчится стрелой,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Я из вагона — ты мне с перрона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Грустно помашешь рукой.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Пройдут года,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снова я встречу тебя,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 улыбнешься,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сердцу прижмешься, </a:t>
            </a:r>
          </a:p>
          <a:p>
            <a:pPr lvl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расцелую тебя. </a:t>
            </a:r>
          </a:p>
          <a:p>
            <a:pPr>
              <a:spcBef>
                <a:spcPct val="50000"/>
              </a:spcBef>
            </a:pP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47" name="Picture 7" descr="43638241____RedArm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3528392" cy="2088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9" descr="Картинка 42 из 8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652838"/>
            <a:ext cx="3908231" cy="167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27" y="2564904"/>
            <a:ext cx="43924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8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34"/>
    </mc:Choice>
    <mc:Fallback>
      <p:transition spd="slow" advTm="124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18653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272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5166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СВЯЩЕННАЯ ВОЙНА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А.Александрова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В.Лебедев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-Кумач.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Создана 1941 года.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628800"/>
            <a:ext cx="47342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24 июня 1941 года газеты «Известия» и «Красная звезда» опубликовали стихотворение В. И. Лебедева-Кумача, начинавшееся словами: «Вставай, страна огромная, вставай на смертный бой...»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Стихи эти потребовали от поэта упорной работы. Хранящиеся в архиве черновики говорят о том, что Лебедев-Кумач не раз переписывал и дорабатывал отдельные строки и строфы, подчас заменяя целые четверостишия. Видимо, замысел этих стихов возник у поэта еще в предвоенную пору. По свидетельству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Евг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Долматовского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за несколько дней до вероломного нападения гитлеровских полчищ Лебедев-Кумач под впечатлением кинохроники, где показывались налеты фашистской авиации на города Испании и Варшаву, занес в свою записную книжку такие слова: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смеют крылья черные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Над Родиной летать...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Стихотворение в газете прочитал руководитель Краснознаменного ансамбля песни и пляски Красной Армии А. В. Александров. Оно произвело на него такое сильное впечатление, что он сразу же сел за рояль. На другой день, придя на репетицию, композитор объявил: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Будем разучивать новую песню – «Священная война». </a:t>
            </a:r>
          </a:p>
        </p:txBody>
      </p:sp>
    </p:spTree>
    <p:extLst>
      <p:ext uri="{BB962C8B-B14F-4D97-AF65-F5344CB8AC3E}">
        <p14:creationId xmlns:p14="http://schemas.microsoft.com/office/powerpoint/2010/main" val="50176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96"/>
    </mc:Choice>
    <mc:Fallback>
      <p:transition spd="slow" advTm="1619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483768" y="329921"/>
            <a:ext cx="4047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ПОБЕДЫ.</a:t>
            </a:r>
          </a:p>
          <a:p>
            <a:pPr algn="ctr"/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Д. Туманова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В. Харитонова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в 1975 года.</a:t>
            </a: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683569" y="4149080"/>
            <a:ext cx="78488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марте 1975 г. поэт Владимир Харитонов обратился к Давиду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Тухманову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предложением о создании песни, посвящённой Великой Отечественной войне. Страна готовилась к 30-летию Победы, и в Союзе композиторов был объявлен конкурс на лучшую песню о войне.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Буквально за несколько дней до окончания конкурса В. Г. Харитонов передал свои стихи соавтору. Давид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Тухманов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очень быстро написал музыку, и песню успели передать на последнее прослушивание конкурса. «День Победы» давно существует  в виде марша, который исполняют оркестры многих стран мира.</a:t>
            </a:r>
          </a:p>
        </p:txBody>
      </p:sp>
      <p:pic>
        <p:nvPicPr>
          <p:cNvPr id="18436" name="Picture 13" descr="Владимир Харито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128" y="1245036"/>
            <a:ext cx="208280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15" descr="Картинка 19 из 8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01367"/>
            <a:ext cx="2371725" cy="259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599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2"/>
    </mc:Choice>
    <mc:Fallback>
      <p:transition spd="slow" advTm="843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5"/>
          <p:cNvSpPr>
            <a:spLocks noChangeArrowheads="1"/>
          </p:cNvSpPr>
          <p:nvPr/>
        </p:nvSpPr>
        <p:spPr bwMode="auto">
          <a:xfrm>
            <a:off x="251520" y="1196752"/>
            <a:ext cx="457289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День Победы, как он был от нас далек,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в костре потухшем таял уголек.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Были версты, обгорелые, в пыли, -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Этот день мы приближали как могли.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Этот День Победы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Порохом пропах,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Это праздник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С сединою на висках.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Это радость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Со слезами на глазах.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День Победы!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День Победы!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День Победы!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Дни и ночи у мартеновских печей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смыкала наша Родина очей.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Дни и ночи битву трудную вели -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Этот день мы приближали как могли.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Припев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Здравствуй, мама, возвратились мы не все...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Босиком бы пробежаться по росе!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Пол-Европы прошагали, полземли, -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Этот день мы приближали как могли.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Припев: </a:t>
            </a:r>
          </a:p>
          <a:p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61" name="Picture 10" descr="123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952" y="476672"/>
            <a:ext cx="5583860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65961"/>
            <a:ext cx="2448272" cy="2843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13" y="3465961"/>
            <a:ext cx="2241580" cy="28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028"/>
      </p:ext>
    </p:extLst>
  </p:cSld>
  <p:clrMapOvr>
    <a:masterClrMapping/>
  </p:clrMapOvr>
  <p:transition advTm="1511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на\Desktop\dce07b87f8a57a22ad2c516932426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493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4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34"/>
    </mc:Choice>
    <mc:Fallback>
      <p:transition spd="slow" advTm="1633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628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357188" y="357188"/>
            <a:ext cx="33845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Вставай, страна огромная,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Вставай на смертный бой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фашистской силой темною,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проклятою ордой.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Припев: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ярость благородная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Вскипает, как волна, —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Идет война народная,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Священная война!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два различных полюса,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всем враждебны мы.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свет и мир мы боремся,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— за царство тьмы.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Дадим отпор душителям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Всех пламенных идей,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Насильникам, грабителям,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Мучителям людей!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5759450" y="301625"/>
            <a:ext cx="338455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смеют крылья черные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Родиной летать,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 ее просторные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смеет враг топтать!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Гнилой фашистской нечисти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Загоним пулю в лоб,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Отребью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человечества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Сколотим крепкий гроб!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Пойдем ломить всей силою,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сердцем, всей душой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землю нашу милую,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наш Союз большой!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Встает страна огромная,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Встает на смертный бой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фашистской силой темною,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проклятою ордой! </a:t>
            </a:r>
          </a:p>
          <a:p>
            <a:pPr>
              <a:spcBef>
                <a:spcPct val="50000"/>
              </a:spcBef>
            </a:pP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4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79"/>
    </mc:Choice>
    <mc:Fallback>
      <p:transition spd="slow" advTm="133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21" y="260648"/>
            <a:ext cx="1858963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091207140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524" y="3429000"/>
            <a:ext cx="2008187" cy="237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35696" y="404664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КАТЮША.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Слова М. Исаковского</a:t>
            </a:r>
          </a:p>
          <a:p>
            <a:pPr algn="ctr"/>
            <a:r>
              <a:rPr lang="ru-RU" dirty="0"/>
              <a:t>Музыка М. </a:t>
            </a:r>
            <a:r>
              <a:rPr lang="ru-RU" dirty="0" err="1"/>
              <a:t>Блантера</a:t>
            </a:r>
            <a:endParaRPr lang="ru-RU" dirty="0"/>
          </a:p>
          <a:p>
            <a:pPr algn="ctr"/>
            <a:r>
              <a:rPr lang="ru-RU" dirty="0"/>
              <a:t> Создана 1938 года.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5616624" cy="1470025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2348881"/>
            <a:ext cx="5976664" cy="3289920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Особую популярность песня Катюша получила в дни Великой Отечественной войны. Песня стала не только событием в музыкальной жизни, но и своеобразным социальным феноменом.	Миллионы людей воспринимали героиню песни как реальную девушку, которая любит бойца и ждет ответа. Ей писали письма. Больше того, появилось немало сюжетных продолжений песни. В Литературном музее в Москве есть строки: "Все мы любим душеньку "Катюшу", любим слушать, как она поет, из врага вытряхивает душу, а друзьям отвагу придает".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2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27"/>
    </mc:Choice>
    <mc:Fallback>
      <p:transition spd="slow" advTm="1332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35" y="241208"/>
            <a:ext cx="445925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836712"/>
            <a:ext cx="5670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Расцветали яблони и груши,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Поплыли туманы над рекой.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Выходила на берег Катюша,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высокий берег, на крутой.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Выходила, песню заводила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 степного сизого орла,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 того, которого любила,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 того, чьи письма берегла.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Ой ты, песня, песенка девичья,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 лети за ясным солнцем вслед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бойцу на дальнем пограничье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Катюши передай привет.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он вспомнит девушку простую,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услышит, как она поет,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он землю бережет родную,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любовь Катюша сбережет.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Расцветали яблони и груши,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Поплыли туманы над рекой.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Выходила на берег Катюша,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высокий берег на крутой.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310168"/>
            <a:ext cx="3960440" cy="29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10"/>
    </mc:Choice>
    <mc:Fallback>
      <p:transition spd="slow" advTm="118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8958"/>
            <a:ext cx="1542433" cy="23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35" y="150005"/>
            <a:ext cx="25590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3919659" cy="144015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СМУГЛЯНКА.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Музыка: А. Новикова.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Слова: Я. Шведова.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Создана 1940 года.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5904656" cy="3600400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этой песне воспевается девушка-партизанка времен гражданской войны. Однако песня в довоенные годы так и не исполнялась. Клавир ее был потерян. У авторов остались только черновики. Композитор вспомнил об этой песне четыре года спустя, когда ему позвонил художественный руководитель Краснознаменного ансамбля А. В. Александров и попросил показать песни для новой программы этого прославленного художественного коллектива.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числе других Новиков показал и "Смуглянку”, которую прихватил на всякий случай. Но именно она и понравилась Александрову, который тут же начал ее разучивать с хором и солистами. Впервые ансамбль спел песню в Концертном зале имени Чайковского в 1944 году. Запевал ее солист Краснознаменного ансамбля Николай Устинов.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0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"/>
    </mc:Choice>
    <mc:Fallback>
      <p:transition spd="slow" advTm="4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44" y="604701"/>
            <a:ext cx="3528392" cy="525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388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Как-то летом на рассвете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Заглянул в соседний сад.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Там смуглянка-молдаванка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Собирает виноград.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краснею, я бледнею,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Захотелось вдруг сказать: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Станем над рекою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Зорьки летние встречать!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Припев: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Раскудрявый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клен зеленый, лист резной,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влюбленный и смущенный пред тобой.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Клен зеленый, да клен кудрявый,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раскудрявый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резной!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смуглянка-молдаванка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Отвечала парню в лад: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Партизанский, молдаванский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Собираем мы отряд. 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Нынче рано партизаны 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Дом покинули родной.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Ждет тебя дорога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партизанам в лес густой.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620688"/>
            <a:ext cx="26642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Припев.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 смуглянка-молдаванка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тропинке в лес ушла.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том обиду я увидел, 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с собой не позвала.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смуглянке-молдаванке 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 думал по ночам...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Вскоре вновь смуглянку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в отряде повстречал.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Припев: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Раскудрявый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клен зеленый,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лист резной,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- Здравствуй, парень,      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забубенный, мой родной,-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Клен зеленый, да клен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кудрявый,  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раскудрявый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резной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77" y="3861048"/>
            <a:ext cx="2880320" cy="24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20"/>
    </mc:Choice>
    <mc:Fallback>
      <p:transition spd="slow" advTm="124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9" y="836712"/>
            <a:ext cx="16954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3445"/>
            <a:ext cx="18161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76672"/>
            <a:ext cx="5814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ДАВАЙ ЗАКУРИМ, ТОВАРИЩ,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ОДНОЙ.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Музыка: М. Табачников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Слова: И. Френкель.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Создана  1941 году.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916832"/>
            <a:ext cx="56166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Речь идет о зиме 1941-42 гг. В некоторых сборниках песня датируется 1942 годом, но в основном - 1941 годом (в таком случае, это декабрь 1941). Одесса, отразив несколько штурмов наступающей 4-й румынской армии, была оставлена 16 октября 1941 г. Ее гарнизон был эвакуирован морем в Севастополь, где продолжил борьбу. Одесса освобождена 10 апреля 1944 г. Текст в разных источниках варьируется. Исполнитель песни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К.Шульженко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За время блокады Ленинграда  К. Шульженко дала свыше 500 концертов для солдат. Благодаря исполнению фронтовых песен «Синий платочек», «Давай закурим», «Друзья-однополчане» и других Клавдия Шульженко получила всесоюзное признание. 12 июля 1942 года на сцене Ленинградского Дома Красной Армии состоялся 500-й концерт К. И. Шульженко и Фронтового джаз-ансамбля. Позднее певице была вручена медаль «За оборону Ленинграда».</a:t>
            </a:r>
          </a:p>
        </p:txBody>
      </p:sp>
    </p:spTree>
    <p:extLst>
      <p:ext uri="{BB962C8B-B14F-4D97-AF65-F5344CB8AC3E}">
        <p14:creationId xmlns:p14="http://schemas.microsoft.com/office/powerpoint/2010/main" val="350682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62"/>
    </mc:Choice>
    <mc:Fallback>
      <p:transition spd="slow" advTm="130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77" y="476672"/>
            <a:ext cx="4127500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40768"/>
            <a:ext cx="4392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Теплый ветер дует, развезло дороги,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 Южном фронте оттепель опять.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Тает снег в Ростове, тает в Таганроге.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Эти дни когда-нибудь мы будем вспоминать.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Припев: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Об огнях-пожарищах,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О друзьях-товарищах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Где-нибудь, когда-нибудь мы будем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говорить.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Вспомню я пехоту,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И родную роту,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И тебя - за то, что ты дал мне закурить.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Давай закурим, товарищ, по одной,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Давай закурим, товарищ мой!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 опять Одесса встретит как хозяев,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Звезды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Черноморья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будут нам сиять.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Славную Каховку, город Николаев,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Эти дни когда-нибудь мы будем вспоминать.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Припев.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когда не станет немцев и в помине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к своим любимым мы придем опять,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Вспомним, как на Запад шли по Украине,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Эти дни когда-нибудь мы будем вспоминать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27" y="4149080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39"/>
    </mc:Choice>
    <mc:Fallback>
      <p:transition spd="slow" advTm="1243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1275</Words>
  <Application>Microsoft Office PowerPoint</Application>
  <PresentationFormat>Экран (4:3)</PresentationFormat>
  <Paragraphs>159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СМУГЛЯНКА.  Музыка: А. Новикова.  Слова: Я. Шведова. Создана 1940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Учетная запись Майкрософт</cp:lastModifiedBy>
  <cp:revision>22</cp:revision>
  <dcterms:created xsi:type="dcterms:W3CDTF">2015-02-17T08:35:42Z</dcterms:created>
  <dcterms:modified xsi:type="dcterms:W3CDTF">2020-04-30T08:58:32Z</dcterms:modified>
</cp:coreProperties>
</file>